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8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2000"/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205F-DC48-41C0-8BB5-B508564A176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5AA8F-6BC2-435B-9D51-0A38E06E2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://www.mukhin.ru/stroysovet/1001/images/37a.g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772816"/>
            <a:ext cx="8352928" cy="2448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КК – Лекция №2 –  Бутовая кладка. 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352" y="5989"/>
            <a:ext cx="218539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Лекция №02-КК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Кладка с декоративной поверхностью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выполнении бутовой кладки с декоративной поверхностью. Применяют в основном два способа.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Первый способ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заключается в том, что поверхность кладки одновременно облицовывают подготовленными и обработанными (отколотыми) каменными плитами.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Во втором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способе применяют циклическую кладку.  Кладку ведут под лопатку, но при этом, на лицевую сторону устанавливают специально обработанные камни с «лицевой» стороной. Располагая  их в верстовых рядах, следя за «рисунком» шва.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Швы расшивают. Они  могут быть как вогнутые, так и опухлые шириной 2-4 см. для углов используют большие отесанные камни, перевязывающие с основой кладки.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Декоративную или циклическую кладку применяют для отделки цокольной части фундаментов зданий и  для воздвижения заборов, арок, столбиков ит.</a:t>
            </a:r>
          </a:p>
        </p:txBody>
      </p:sp>
      <p:pic>
        <p:nvPicPr>
          <p:cNvPr id="21506" name="Picture 2" descr="облицов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05064"/>
            <a:ext cx="3240360" cy="2448272"/>
          </a:xfrm>
          <a:prstGeom prst="rect">
            <a:avLst/>
          </a:prstGeom>
          <a:noFill/>
        </p:spPr>
      </p:pic>
      <p:pic>
        <p:nvPicPr>
          <p:cNvPr id="21507" name="Picture 3" descr="циклическ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149080"/>
            <a:ext cx="3312368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0648"/>
            <a:ext cx="84969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Рассматриваемы вопросы: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Бутовая кладка.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Бутовая кладка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залив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Бутовая кладка  «под лопатку».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Бутовая кладка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«под скобу».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Бутовая кладка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опалубке «под лопатку».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Бутобетонная кладка.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Кладка с декоративной поверхностью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1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Бутовой кладкой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называется кладка из природных камней, имеющих неправильную форму, с двумя примерно параллельными поверхностями (постелями).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природным камням, пригодным для кладки, относят известняк, песчаник, ракушечник, туф, гранит, а также булыжный камень для возведения фундаментов зданий высотой до двух этажей. Крупные камни предварительно раскалывают на более мелкие. Этот процесс называется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плинтовкой.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Одновременно с плинтовкой скалывают острые углы камней, делают так называемую приколку камней, подгоняя их форму под параллелепипед.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плинтовки камней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применяют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прямоугольную кувалду массой около 5 кг, а для обработки камней — молоток-кулачок массой 2,3 кг, которым скалывают острые углы 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http://www.mukhin.ru/stroysovet/1001/images/37a.g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267744" y="2924944"/>
            <a:ext cx="4608512" cy="33258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630932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Перевязка кладки стены из бутового камня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бутовой кладке используют те же инструменты, что и в кирпичной.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бутовой кладке трудно достигнуть тщательной перевязки, поэтому подбор и расположение камней в верстовых рядах и в забутке делают попеременно: то длинной стороной —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ложками,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то короткой —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тычком.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Следовательно, в каждом ряду кладки последовательно чередуются тычковые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ложковые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камни как в верстах, так и в забутке.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Камни при кладке подбирают и подгоняют так, чтобы по возможности создать одинаковую высоту ряда кладки.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image7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708920"/>
            <a:ext cx="4176464" cy="283765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55776" y="56612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Инструменты для бутовой кладки.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 - металлическая трамбовка; </a:t>
            </a:r>
          </a:p>
          <a:p>
            <a:pPr lvl="0" algn="ctr" fontAlgn="base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 - молоток-кулачок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5389"/>
            <a:ext cx="9144000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Технология бутовой кладки  «под заливку»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Наиболее простым способом, сточки технологии бутовой кладки, является способ «под залив». 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ыполняют ее в опалубке или траншеи. На дно укладываются крупные камни, желательно чтоб они имели опорную плоскость (постель). Промежутки между ними закладывают более мелкими камушками, и этот слой осаживают трамбовкой или кувалдой. После осаждения заливают раствором так что бы все пустоты заполнились и снова укладывают новый ряд и таким способом закладывают траншею на нужною высоту. Периодически контролировать горизонтальность кладки с помощью 2-х метрового уровня или рейкой с приложенным к ней уровнем. Раствор для заливки должен обладать достаточной текучестью, чтоб хорошо заполнял все пустоты в кладке. Этим способом в основном воздвигают фундаменты малоэтажных зданий (максимальная высота зданий 10м).</a:t>
            </a:r>
          </a:p>
        </p:txBody>
      </p:sp>
      <p:pic>
        <p:nvPicPr>
          <p:cNvPr id="2050" name="Picture 2" descr="кладка под зали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789040"/>
            <a:ext cx="4968552" cy="2793799"/>
          </a:xfrm>
          <a:prstGeom prst="rect">
            <a:avLst/>
          </a:prstGeom>
          <a:noFill/>
          <a:effectLst>
            <a:outerShdw blurRad="1270000" dist="241300" dir="21540000" sx="109000" sy="109000" algn="ctr" rotWithShape="0">
              <a:srgbClr val="000000">
                <a:alpha val="3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-15389"/>
            <a:ext cx="9144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Технология бутовой кладки «под лопатку»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  строительства стен применяют способ «под лопатку». При этом способе кладку ведут горизонтальными рядами с подбором по высоте и соблюдением правил перевязки швов.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При кладке «под лопатку» выкладывают наружную и внутреннею версту, с последующей забутовкой пустот между ними, каменой мелочью. Кладку начинают с углов или угла и вертикального ограничения. Между ними с каждой стороны стены натягивают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шнур-причалки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Контролируя  по шнурам, ведут кладку наружной и внутренней версте, закладывая промежутки между ними каменой мелочью и слоем раствора. Перерыв в кладке из бутового камня делают при выложенном ряде (25 см), не заполненном сверху раствором. При продлении кладки на верхний ряд наносят раствор и продолжают бутовую кладку.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При завершении бутовой кладки его заливают раствором, и выполняют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расщебенку кладки, осаживая в раствор слабыми ударами молотка щебень и мелкие камни.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18434" name="Picture 2" descr="перевязка шв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293096"/>
            <a:ext cx="3920613" cy="2293615"/>
          </a:xfrm>
          <a:prstGeom prst="rect">
            <a:avLst/>
          </a:prstGeom>
          <a:noFill/>
        </p:spPr>
      </p:pic>
      <p:pic>
        <p:nvPicPr>
          <p:cNvPr id="18435" name="Picture 3" descr="бутовая клад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293096"/>
            <a:ext cx="3126854" cy="23126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88640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Технология бутовой кладки«под скобу».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Кладку   под скобу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виполняют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анологычно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кладке под лопатку, но при этом  камни в  кладке подбирают все одинаковой высоты, контролируя их скобой (шаблоном).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19458" name="Picture 2" descr="кладка под скоб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844824"/>
            <a:ext cx="4176464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600"/>
              </a:spcAft>
            </a:pP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Кладку в опалубке "под лопатку"  </a:t>
            </a:r>
          </a:p>
          <a:p>
            <a:pPr indent="457200" algn="just">
              <a:spcAft>
                <a:spcPts val="6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Выполняется для получения гладкой поверхности обеих сторон стены при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малопостелистом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неровном бутовом камне. В этом случае подбор более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постелистых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камней для верстовых рядов и углов можно не делать. </a:t>
            </a:r>
          </a:p>
        </p:txBody>
      </p:sp>
      <p:pic>
        <p:nvPicPr>
          <p:cNvPr id="3" name="Picture 3" descr="C:\Users\user\Desktop\i_0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916832"/>
            <a:ext cx="3384376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Бутобетонная кладка</a:t>
            </a:r>
          </a:p>
          <a:p>
            <a:pPr indent="457200" algn="just">
              <a:spcAft>
                <a:spcPts val="6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Бутобетонная кладка состоит из бетонной смеси, в которую горизонтальными рядами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втапливают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бутовые камни "изюм", объем которых составляет почти половину общего объема кладки.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Для бутобетонной кладки используют камни таких же размеров, как и для бутовой. Вместе с тем поперечный размер камней не должен превышать 1/3 ширины возводимой конструкции. Булыжный камень разрешается применять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нерасколотым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>
              <a:spcAft>
                <a:spcPts val="6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Бетонную смесь и камни укладывают последовательно горизонтальными слоями. Сначала расстилают слой бетонной смеси толщиной не более 25 см, затем в него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втапливают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ряд камней на глубину не менее половины высоты камней. Между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втапливаемыми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камнями, а также между камнями и опалубкой оставляют промежутки 4...6 см.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втапливания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камней вновь укладывают слой бетонной смеси и уплотняют ее вибрированием. Далее процесс кладки повторяется. </a:t>
            </a:r>
          </a:p>
          <a:p>
            <a:pPr indent="457200" algn="just">
              <a:spcAft>
                <a:spcPts val="6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Бетонная смесь для кладки должна иметь подвижность, соответствующую осадке конуса на 5...7 см, применяемый щебень или гравий в ней должен быть не крупнее 3 см.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user\Desktop\kladka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437113"/>
            <a:ext cx="4536504" cy="2420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508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RePack by Diakov</cp:lastModifiedBy>
  <cp:revision>12</cp:revision>
  <dcterms:created xsi:type="dcterms:W3CDTF">2013-12-03T14:23:38Z</dcterms:created>
  <dcterms:modified xsi:type="dcterms:W3CDTF">2020-11-28T09:26:10Z</dcterms:modified>
</cp:coreProperties>
</file>